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68" r:id="rId6"/>
    <p:sldId id="257" r:id="rId7"/>
    <p:sldId id="361" r:id="rId8"/>
    <p:sldId id="258" r:id="rId9"/>
    <p:sldId id="371" r:id="rId10"/>
    <p:sldId id="372" r:id="rId11"/>
    <p:sldId id="262" r:id="rId12"/>
    <p:sldId id="373" r:id="rId13"/>
    <p:sldId id="374" r:id="rId14"/>
    <p:sldId id="375" r:id="rId15"/>
    <p:sldId id="260" r:id="rId16"/>
    <p:sldId id="376" r:id="rId17"/>
    <p:sldId id="26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BF0"/>
    <a:srgbClr val="548FEE"/>
    <a:srgbClr val="85A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5226" autoAdjust="0"/>
  </p:normalViewPr>
  <p:slideViewPr>
    <p:cSldViewPr snapToGrid="0">
      <p:cViewPr varScale="1">
        <p:scale>
          <a:sx n="77" d="100"/>
          <a:sy n="77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719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May 1,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  <p:sldLayoutId id="214748369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6424" y="798023"/>
            <a:ext cx="9359153" cy="526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1E751-2189-489B-9277-F875C959B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58" y="1954630"/>
            <a:ext cx="7983255" cy="39446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E54DD-BC31-488F-9041-2900D0EAE3CA}"/>
              </a:ext>
            </a:extLst>
          </p:cNvPr>
          <p:cNvSpPr/>
          <p:nvPr/>
        </p:nvSpPr>
        <p:spPr>
          <a:xfrm>
            <a:off x="613775" y="225468"/>
            <a:ext cx="2217107" cy="53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Page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1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60E55-91D5-4F19-BA4B-0C941DD0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2" y="1537550"/>
            <a:ext cx="8797446" cy="4434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00D56-92A8-4617-A614-7FAA6F330413}"/>
              </a:ext>
            </a:extLst>
          </p:cNvPr>
          <p:cNvSpPr/>
          <p:nvPr/>
        </p:nvSpPr>
        <p:spPr>
          <a:xfrm>
            <a:off x="613775" y="225468"/>
            <a:ext cx="2217107" cy="53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Page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7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0625" y="1585945"/>
            <a:ext cx="8214952" cy="363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2174-E0D4-47C2-8F95-397A91C0E6A7}"/>
              </a:ext>
            </a:extLst>
          </p:cNvPr>
          <p:cNvSpPr/>
          <p:nvPr/>
        </p:nvSpPr>
        <p:spPr>
          <a:xfrm>
            <a:off x="538619" y="540083"/>
            <a:ext cx="2217107" cy="53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B83E-F4FF-4BFD-B405-93C472580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4" y="1644496"/>
            <a:ext cx="7629618" cy="381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647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6424" y="798023"/>
            <a:ext cx="9359153" cy="526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6424" y="798023"/>
            <a:ext cx="9359153" cy="526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897" y="623456"/>
            <a:ext cx="4446205" cy="6108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8592" y="2134644"/>
            <a:ext cx="9022227" cy="3865417"/>
          </a:xfrm>
        </p:spPr>
        <p:txBody>
          <a:bodyPr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express my special thanks of gratitude to my teacher </a:t>
            </a:r>
            <a:r>
              <a:rPr lang="en-IN" sz="24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 Dhanpratap Singh </a:t>
            </a: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gave me the golden opportunity to do this wonderful project on the topic Website Of a Restaurant.</a:t>
            </a:r>
          </a:p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also helped me in doing a lot of Research and </a:t>
            </a:r>
            <a:r>
              <a:rPr lang="en-US" sz="2400" b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came to know about so many new things I am really thankful to them.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Secondly </a:t>
            </a:r>
            <a:r>
              <a:rPr lang="en-US" sz="2400" b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would also like to thank my parents and friends who helped me a lot in finalizing this project within the limited time frame.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5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6424" y="798023"/>
            <a:ext cx="9359153" cy="526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717" y="2247800"/>
            <a:ext cx="4572001" cy="279523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Welcome page of the Website which takes the user to the Home page with the help of Number and Place name 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B4438-8B5C-4595-A1EB-B62D7203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94" y="1028120"/>
            <a:ext cx="6314752" cy="480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6959" y="798023"/>
            <a:ext cx="8256061" cy="4933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3594" y="1243371"/>
            <a:ext cx="7899783" cy="399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3092C-7B58-4040-ADBD-B18F1515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42" y="520991"/>
            <a:ext cx="9459449" cy="4694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956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6424" y="798023"/>
            <a:ext cx="9359153" cy="526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25906-1082-4EE8-A5BC-879EEA3B91F3}"/>
              </a:ext>
            </a:extLst>
          </p:cNvPr>
          <p:cNvSpPr/>
          <p:nvPr/>
        </p:nvSpPr>
        <p:spPr>
          <a:xfrm>
            <a:off x="789709" y="1759527"/>
            <a:ext cx="2476500" cy="34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2264-C05F-4D4D-986C-3472D8F82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35" y="1412488"/>
            <a:ext cx="8425856" cy="4224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472174-E0D4-47C2-8F95-397A91C0E6A7}"/>
              </a:ext>
            </a:extLst>
          </p:cNvPr>
          <p:cNvSpPr/>
          <p:nvPr/>
        </p:nvSpPr>
        <p:spPr>
          <a:xfrm>
            <a:off x="538619" y="540083"/>
            <a:ext cx="2217107" cy="53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and Tips Page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5284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404</TotalTime>
  <Words>125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Times New Roman</vt:lpstr>
      <vt:lpstr>Wingdings</vt:lpstr>
      <vt:lpstr>Theme1</vt:lpstr>
      <vt:lpstr>PowerPoint Presentation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 University</dc:title>
  <dc:creator>Yash Tyagi</dc:creator>
  <cp:lastModifiedBy>Yash Tyagi</cp:lastModifiedBy>
  <cp:revision>27</cp:revision>
  <dcterms:created xsi:type="dcterms:W3CDTF">2021-04-07T03:39:23Z</dcterms:created>
  <dcterms:modified xsi:type="dcterms:W3CDTF">2021-05-01T04:17:08Z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